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67" r:id="rId2"/>
    <p:sldId id="268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0F4"/>
    <a:srgbClr val="D9D9D9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86" autoAdjust="0"/>
    <p:restoredTop sz="94660"/>
  </p:normalViewPr>
  <p:slideViewPr>
    <p:cSldViewPr snapToGrid="0">
      <p:cViewPr varScale="1">
        <p:scale>
          <a:sx n="50" d="100"/>
          <a:sy n="50" d="100"/>
        </p:scale>
        <p:origin x="19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80C9B-2327-44B0-8752-1E594681D539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C056-6FC7-4701-8F00-AF806445B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56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2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02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5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11711709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06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5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497E4B49-9CBB-F784-E93D-4545ED742916}"/>
              </a:ext>
            </a:extLst>
          </p:cNvPr>
          <p:cNvSpPr/>
          <p:nvPr userDrawn="1"/>
        </p:nvSpPr>
        <p:spPr>
          <a:xfrm>
            <a:off x="6191853" y="973280"/>
            <a:ext cx="5760000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6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3E3F1C-1D2A-8DC1-4F77-3ECE96647B53}"/>
              </a:ext>
            </a:extLst>
          </p:cNvPr>
          <p:cNvSpPr/>
          <p:nvPr userDrawn="1"/>
        </p:nvSpPr>
        <p:spPr>
          <a:xfrm>
            <a:off x="240144" y="973280"/>
            <a:ext cx="6703581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2B592D57-0F89-B5D7-C0AC-2F1DB755F452}"/>
              </a:ext>
            </a:extLst>
          </p:cNvPr>
          <p:cNvSpPr/>
          <p:nvPr userDrawn="1"/>
        </p:nvSpPr>
        <p:spPr>
          <a:xfrm>
            <a:off x="240144" y="147637"/>
            <a:ext cx="11711709" cy="720436"/>
          </a:xfrm>
          <a:prstGeom prst="roundRect">
            <a:avLst>
              <a:gd name="adj" fmla="val 12821"/>
            </a:avLst>
          </a:prstGeom>
          <a:solidFill>
            <a:srgbClr val="54A0F4"/>
          </a:solidFill>
          <a:ln>
            <a:noFill/>
          </a:ln>
          <a:effectLst>
            <a:outerShdw blurRad="165100" dist="38100" dir="5400000" algn="t" rotWithShape="0">
              <a:srgbClr val="3B85F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6BDF15-5F17-0BD3-EC2C-17F5A6918BBC}"/>
              </a:ext>
            </a:extLst>
          </p:cNvPr>
          <p:cNvGrpSpPr/>
          <p:nvPr userDrawn="1"/>
        </p:nvGrpSpPr>
        <p:grpSpPr>
          <a:xfrm>
            <a:off x="383308" y="327746"/>
            <a:ext cx="789711" cy="353436"/>
            <a:chOff x="383308" y="327746"/>
            <a:chExt cx="789711" cy="353436"/>
          </a:xfrm>
        </p:grpSpPr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7F0D72D-7A7C-6FFC-A991-755CBE83FFC6}"/>
                </a:ext>
              </a:extLst>
            </p:cNvPr>
            <p:cNvSpPr/>
            <p:nvPr/>
          </p:nvSpPr>
          <p:spPr>
            <a:xfrm>
              <a:off x="383308" y="327746"/>
              <a:ext cx="789711" cy="353436"/>
            </a:xfrm>
            <a:prstGeom prst="roundRect">
              <a:avLst>
                <a:gd name="adj" fmla="val 50000"/>
              </a:avLst>
            </a:prstGeom>
            <a:solidFill>
              <a:srgbClr val="3B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7E5887C-61F8-6416-B647-13BAD691784B}"/>
                </a:ext>
              </a:extLst>
            </p:cNvPr>
            <p:cNvSpPr/>
            <p:nvPr/>
          </p:nvSpPr>
          <p:spPr>
            <a:xfrm>
              <a:off x="434108" y="360464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B4B2188-A491-D67F-36E3-1BD0CB9F18D8}"/>
              </a:ext>
            </a:extLst>
          </p:cNvPr>
          <p:cNvSpPr/>
          <p:nvPr userDrawn="1"/>
        </p:nvSpPr>
        <p:spPr>
          <a:xfrm>
            <a:off x="7162800" y="973280"/>
            <a:ext cx="4789053" cy="5656119"/>
          </a:xfrm>
          <a:prstGeom prst="roundRect">
            <a:avLst>
              <a:gd name="adj" fmla="val 27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7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7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0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oleObject" Target="../embeddings/oleObject4.bin"/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12" Type="http://schemas.openxmlformats.org/officeDocument/2006/relationships/oleObject" Target="../embeddings/oleObject3.bin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5.jpg"/><Relationship Id="rId10" Type="http://schemas.openxmlformats.org/officeDocument/2006/relationships/image" Target="../media/image19.wmf"/><Relationship Id="rId4" Type="http://schemas.openxmlformats.org/officeDocument/2006/relationships/image" Target="../media/image14.jpeg"/><Relationship Id="rId9" Type="http://schemas.openxmlformats.org/officeDocument/2006/relationships/oleObject" Target="../embeddings/oleObject1.bin"/><Relationship Id="rId1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87A90-85BE-8214-DA4F-571E17887BF9}"/>
              </a:ext>
            </a:extLst>
          </p:cNvPr>
          <p:cNvSpPr txBox="1"/>
          <p:nvPr/>
        </p:nvSpPr>
        <p:spPr>
          <a:xfrm>
            <a:off x="1255060" y="3064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/>
              </a:rPr>
              <a:t>Collection</a:t>
            </a:r>
            <a:r>
              <a:rPr lang="en-US" altLang="ko-KR" sz="2400" i="1" kern="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7D75BC4-68BB-CDCD-2BDB-97E22417B87C}"/>
              </a:ext>
            </a:extLst>
          </p:cNvPr>
          <p:cNvSpPr/>
          <p:nvPr/>
        </p:nvSpPr>
        <p:spPr>
          <a:xfrm>
            <a:off x="32303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Static &amp; Dynamic Web</a:t>
            </a:r>
          </a:p>
        </p:txBody>
      </p:sp>
      <p:sp>
        <p:nvSpPr>
          <p:cNvPr id="5" name="모서리가 둥근 직사각형 69">
            <a:extLst>
              <a:ext uri="{FF2B5EF4-FFF2-40B4-BE49-F238E27FC236}">
                <a16:creationId xmlns:a16="http://schemas.microsoft.com/office/drawing/2014/main" id="{895E9A50-91D5-BB1E-A7BF-75E68FF16A17}"/>
              </a:ext>
            </a:extLst>
          </p:cNvPr>
          <p:cNvSpPr/>
          <p:nvPr/>
        </p:nvSpPr>
        <p:spPr>
          <a:xfrm>
            <a:off x="409575" y="4306647"/>
            <a:ext cx="2734944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Hardly changes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모서리가 둥근 직사각형 67">
            <a:extLst>
              <a:ext uri="{FF2B5EF4-FFF2-40B4-BE49-F238E27FC236}">
                <a16:creationId xmlns:a16="http://schemas.microsoft.com/office/drawing/2014/main" id="{C87147E3-652A-F239-0E78-7FDD0F55BC1B}"/>
              </a:ext>
            </a:extLst>
          </p:cNvPr>
          <p:cNvSpPr/>
          <p:nvPr/>
        </p:nvSpPr>
        <p:spPr>
          <a:xfrm>
            <a:off x="3144518" y="4314824"/>
            <a:ext cx="2722881" cy="2244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Dynamic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Information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Changes frequently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related to events in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30" name="Picture 6" descr="Difference Between Static and Dynamic Website | Prime Kreation Himachal">
            <a:extLst>
              <a:ext uri="{FF2B5EF4-FFF2-40B4-BE49-F238E27FC236}">
                <a16:creationId xmlns:a16="http://schemas.microsoft.com/office/drawing/2014/main" id="{8E9FAEF4-B155-CF3A-9B77-A4AEEBA60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2648"/>
          <a:stretch/>
        </p:blipFill>
        <p:spPr bwMode="auto">
          <a:xfrm>
            <a:off x="413273" y="1590041"/>
            <a:ext cx="5454126" cy="27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09AC1967-B5D3-65B2-CEBE-10E390289DF7}"/>
              </a:ext>
            </a:extLst>
          </p:cNvPr>
          <p:cNvSpPr/>
          <p:nvPr/>
        </p:nvSpPr>
        <p:spPr>
          <a:xfrm>
            <a:off x="6335218" y="1058664"/>
            <a:ext cx="2677338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Dynamic Web Scraping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86CBE1A-BF46-3B2E-743D-89F666DF6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0490" y="1662420"/>
            <a:ext cx="900000" cy="900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6F3A669-D595-CAA1-2C9D-86510FFB86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9084" y="1662420"/>
            <a:ext cx="927931" cy="900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103F0A2-BFFD-CC50-8652-9623129BC9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090" t="19580" r="19922" b="19651"/>
          <a:stretch/>
        </p:blipFill>
        <p:spPr>
          <a:xfrm>
            <a:off x="10657663" y="1662420"/>
            <a:ext cx="858808" cy="9000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44914AD-C131-A5D9-934E-1C372C6E54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5609" y="1662420"/>
            <a:ext cx="883460" cy="9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18E0F6-BFCB-7B54-08FC-AD97C27424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0199" y="2782717"/>
            <a:ext cx="2619710" cy="728685"/>
          </a:xfrm>
          <a:prstGeom prst="rect">
            <a:avLst/>
          </a:prstGeom>
        </p:spPr>
      </p:pic>
      <p:pic>
        <p:nvPicPr>
          <p:cNvPr id="37" name="스크롤">
            <a:hlinkClick r:id="" action="ppaction://media"/>
            <a:extLst>
              <a:ext uri="{FF2B5EF4-FFF2-40B4-BE49-F238E27FC236}">
                <a16:creationId xmlns:a16="http://schemas.microsoft.com/office/drawing/2014/main" id="{C6671F5F-262C-B1CB-8B1E-8CA43A067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92846" y="3710940"/>
            <a:ext cx="5454127" cy="2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원호 192">
            <a:extLst>
              <a:ext uri="{FF2B5EF4-FFF2-40B4-BE49-F238E27FC236}">
                <a16:creationId xmlns:a16="http://schemas.microsoft.com/office/drawing/2014/main" id="{27DBAE6B-CEBC-B606-BA12-C4A01627454F}"/>
              </a:ext>
            </a:extLst>
          </p:cNvPr>
          <p:cNvSpPr/>
          <p:nvPr/>
        </p:nvSpPr>
        <p:spPr>
          <a:xfrm flipH="1">
            <a:off x="11277600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원호 193">
            <a:extLst>
              <a:ext uri="{FF2B5EF4-FFF2-40B4-BE49-F238E27FC236}">
                <a16:creationId xmlns:a16="http://schemas.microsoft.com/office/drawing/2014/main" id="{E55F3060-6F02-EC5B-191A-FF9ECFC34BA8}"/>
              </a:ext>
            </a:extLst>
          </p:cNvPr>
          <p:cNvSpPr/>
          <p:nvPr/>
        </p:nvSpPr>
        <p:spPr>
          <a:xfrm flipH="1" flipV="1">
            <a:off x="11289311" y="3854651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7" name="원호 206">
            <a:extLst>
              <a:ext uri="{FF2B5EF4-FFF2-40B4-BE49-F238E27FC236}">
                <a16:creationId xmlns:a16="http://schemas.microsoft.com/office/drawing/2014/main" id="{2CA869A9-CE37-0B86-AB5D-B683C5B9E348}"/>
              </a:ext>
            </a:extLst>
          </p:cNvPr>
          <p:cNvSpPr/>
          <p:nvPr/>
        </p:nvSpPr>
        <p:spPr>
          <a:xfrm rot="16200000">
            <a:off x="7498781" y="3852663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2" name="원호 191">
            <a:extLst>
              <a:ext uri="{FF2B5EF4-FFF2-40B4-BE49-F238E27FC236}">
                <a16:creationId xmlns:a16="http://schemas.microsoft.com/office/drawing/2014/main" id="{F972D8D9-B840-852A-ED8D-08645AF4C6D0}"/>
              </a:ext>
            </a:extLst>
          </p:cNvPr>
          <p:cNvSpPr/>
          <p:nvPr/>
        </p:nvSpPr>
        <p:spPr>
          <a:xfrm>
            <a:off x="7487659" y="2959564"/>
            <a:ext cx="432000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9217E-ECB4-1A13-2239-7E9A22FA644E}"/>
              </a:ext>
            </a:extLst>
          </p:cNvPr>
          <p:cNvSpPr txBox="1"/>
          <p:nvPr/>
        </p:nvSpPr>
        <p:spPr>
          <a:xfrm>
            <a:off x="1255060" y="306451"/>
            <a:ext cx="10022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Data Augmentation &amp; Train-Test Split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90B63-E4D0-08C1-C816-B4B8ED029979}"/>
              </a:ext>
            </a:extLst>
          </p:cNvPr>
          <p:cNvSpPr/>
          <p:nvPr/>
        </p:nvSpPr>
        <p:spPr>
          <a:xfrm>
            <a:off x="481954" y="1499454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Original Picture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7E3E02B-F421-FECA-119F-D64FD3706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1" y="5103954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435AA-25CB-4C1F-8D5A-7D4350BAA9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913478"/>
            <a:ext cx="2160000" cy="2880787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C1734-3534-33A8-7794-51F5661E5649}"/>
              </a:ext>
            </a:extLst>
          </p:cNvPr>
          <p:cNvGrpSpPr/>
          <p:nvPr/>
        </p:nvGrpSpPr>
        <p:grpSpPr>
          <a:xfrm>
            <a:off x="3493211" y="1430474"/>
            <a:ext cx="3001904" cy="3418339"/>
            <a:chOff x="3372001" y="1440000"/>
            <a:chExt cx="3008244" cy="3425558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2D042CA-7D74-75C4-CA8D-54C3F320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3797898" y="1704538"/>
              <a:ext cx="2160000" cy="2880787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B18F8AE-0E44-A0F2-0821-8D077736B0CE}"/>
                </a:ext>
              </a:extLst>
            </p:cNvPr>
            <p:cNvSpPr/>
            <p:nvPr/>
          </p:nvSpPr>
          <p:spPr>
            <a:xfrm>
              <a:off x="4036944" y="2315117"/>
              <a:ext cx="1676400" cy="16764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D8E0DF2-BA55-1799-8E62-3B1A3DDAFE88}"/>
                </a:ext>
              </a:extLst>
            </p:cNvPr>
            <p:cNvSpPr/>
            <p:nvPr/>
          </p:nvSpPr>
          <p:spPr>
            <a:xfrm>
              <a:off x="3372001" y="1440000"/>
              <a:ext cx="3008244" cy="3425558"/>
            </a:xfrm>
            <a:prstGeom prst="rect">
              <a:avLst/>
            </a:prstGeom>
            <a:noFill/>
            <a:ln w="15875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1EE5043-58B2-C6A9-C792-4E5E1B4E3EFE}"/>
                </a:ext>
              </a:extLst>
            </p:cNvPr>
            <p:cNvCxnSpPr>
              <a:cxnSpLocks/>
              <a:stCxn id="111" idx="2"/>
              <a:endCxn id="111" idx="0"/>
            </p:cNvCxnSpPr>
            <p:nvPr/>
          </p:nvCxnSpPr>
          <p:spPr>
            <a:xfrm flipV="1">
              <a:off x="4876123" y="1440000"/>
              <a:ext cx="0" cy="3425558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26647E-470F-E6ED-7711-144FFF883E7F}"/>
                </a:ext>
              </a:extLst>
            </p:cNvPr>
            <p:cNvCxnSpPr>
              <a:cxnSpLocks/>
              <a:stCxn id="111" idx="1"/>
              <a:endCxn id="111" idx="3"/>
            </p:cNvCxnSpPr>
            <p:nvPr/>
          </p:nvCxnSpPr>
          <p:spPr>
            <a:xfrm>
              <a:off x="3372001" y="3152779"/>
              <a:ext cx="3008244" cy="0"/>
            </a:xfrm>
            <a:prstGeom prst="line">
              <a:avLst/>
            </a:prstGeom>
            <a:ln w="6350">
              <a:solidFill>
                <a:srgbClr val="54A0F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B93A918-00B6-DB83-6CD1-80CC9952F10C}"/>
                </a:ext>
              </a:extLst>
            </p:cNvPr>
            <p:cNvCxnSpPr>
              <a:cxnSpLocks/>
              <a:stCxn id="98" idx="2"/>
              <a:endCxn id="98" idx="0"/>
            </p:cNvCxnSpPr>
            <p:nvPr/>
          </p:nvCxnSpPr>
          <p:spPr>
            <a:xfrm flipV="1">
              <a:off x="4875144" y="2315117"/>
              <a:ext cx="0" cy="167640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BB289DA-2CAA-7B76-F8CD-4207701AC3DA}"/>
                </a:ext>
              </a:extLst>
            </p:cNvPr>
            <p:cNvCxnSpPr>
              <a:cxnSpLocks/>
              <a:stCxn id="98" idx="1"/>
              <a:endCxn id="98" idx="3"/>
            </p:cNvCxnSpPr>
            <p:nvPr/>
          </p:nvCxnSpPr>
          <p:spPr>
            <a:xfrm>
              <a:off x="4036944" y="3153317"/>
              <a:ext cx="167640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655DEDDC-DE16-B3E0-F3EF-46C8E79A1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11" y="5103954"/>
            <a:ext cx="1440000" cy="144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0326901-33B4-07D5-8D9D-7789E6D44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1" y="5103954"/>
            <a:ext cx="1440000" cy="1440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A818B80-E46B-2A68-E9C0-57596C7DD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1" y="5103954"/>
            <a:ext cx="1440000" cy="1440000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B37987-17B8-50FB-F9E7-50A3545A0D3B}"/>
              </a:ext>
            </a:extLst>
          </p:cNvPr>
          <p:cNvSpPr txBox="1"/>
          <p:nvPr/>
        </p:nvSpPr>
        <p:spPr>
          <a:xfrm>
            <a:off x="4345485" y="3975542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33E3D61-C187-BAB0-1DFE-37BF6FC1E7F3}"/>
              </a:ext>
            </a:extLst>
          </p:cNvPr>
          <p:cNvSpPr txBox="1"/>
          <p:nvPr/>
        </p:nvSpPr>
        <p:spPr>
          <a:xfrm rot="5400000">
            <a:off x="5292509" y="297792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200 pixels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A1A9521-B386-428F-E22D-24C29F6E1A7B}"/>
              </a:ext>
            </a:extLst>
          </p:cNvPr>
          <p:cNvSpPr txBox="1"/>
          <p:nvPr/>
        </p:nvSpPr>
        <p:spPr>
          <a:xfrm>
            <a:off x="914253" y="4794265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 pixels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C168EA-E307-D90D-9BB7-1F3C22C8BC47}"/>
              </a:ext>
            </a:extLst>
          </p:cNvPr>
          <p:cNvSpPr txBox="1"/>
          <p:nvPr/>
        </p:nvSpPr>
        <p:spPr>
          <a:xfrm rot="5400000">
            <a:off x="2144421" y="3199983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 pixels</a:t>
            </a:r>
            <a:endParaRPr lang="ko-KR" altLang="en-US" sz="14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EAEE20-BF2C-717E-3894-8E68389E8C32}"/>
              </a:ext>
            </a:extLst>
          </p:cNvPr>
          <p:cNvSpPr/>
          <p:nvPr/>
        </p:nvSpPr>
        <p:spPr>
          <a:xfrm>
            <a:off x="3835090" y="1871035"/>
            <a:ext cx="2387525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Center Crop &amp; Resize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317A7E-8BCD-BDE0-BD1C-8CEA3F4A6893}"/>
              </a:ext>
            </a:extLst>
          </p:cNvPr>
          <p:cNvSpPr/>
          <p:nvPr/>
        </p:nvSpPr>
        <p:spPr>
          <a:xfrm rot="17400000">
            <a:off x="3010414" y="2842586"/>
            <a:ext cx="1303293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Rotate</a:t>
            </a:r>
          </a:p>
        </p:txBody>
      </p:sp>
      <p:sp>
        <p:nvSpPr>
          <p:cNvPr id="141" name="사각형: 둥근 모서리 5">
            <a:extLst>
              <a:ext uri="{FF2B5EF4-FFF2-40B4-BE49-F238E27FC236}">
                <a16:creationId xmlns:a16="http://schemas.microsoft.com/office/drawing/2014/main" id="{6E7BDBE5-7CF7-229F-CAFA-778C4C365554}"/>
              </a:ext>
            </a:extLst>
          </p:cNvPr>
          <p:cNvSpPr/>
          <p:nvPr/>
        </p:nvSpPr>
        <p:spPr>
          <a:xfrm>
            <a:off x="323037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 Augmentation</a:t>
            </a:r>
          </a:p>
        </p:txBody>
      </p:sp>
      <p:sp>
        <p:nvSpPr>
          <p:cNvPr id="142" name="사각형: 둥근 모서리 5">
            <a:extLst>
              <a:ext uri="{FF2B5EF4-FFF2-40B4-BE49-F238E27FC236}">
                <a16:creationId xmlns:a16="http://schemas.microsoft.com/office/drawing/2014/main" id="{680FE1D8-0C28-737C-B938-36313A686EBA}"/>
              </a:ext>
            </a:extLst>
          </p:cNvPr>
          <p:cNvSpPr/>
          <p:nvPr/>
        </p:nvSpPr>
        <p:spPr>
          <a:xfrm>
            <a:off x="7332525" y="1058664"/>
            <a:ext cx="2267763" cy="387605"/>
          </a:xfrm>
          <a:prstGeom prst="roundRect">
            <a:avLst>
              <a:gd name="adj" fmla="val 50000"/>
            </a:avLst>
          </a:prstGeom>
          <a:solidFill>
            <a:srgbClr val="54A0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Train-Test Split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78A780-9BD7-CD49-C227-014239FE0F73}"/>
              </a:ext>
            </a:extLst>
          </p:cNvPr>
          <p:cNvGrpSpPr/>
          <p:nvPr/>
        </p:nvGrpSpPr>
        <p:grpSpPr>
          <a:xfrm>
            <a:off x="7560000" y="1610112"/>
            <a:ext cx="1194311" cy="1207296"/>
            <a:chOff x="7449626" y="1601548"/>
            <a:chExt cx="1194311" cy="1207296"/>
          </a:xfrm>
        </p:grpSpPr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9C944D62-27FA-5AC6-9249-66EF5E4D4A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Train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60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5415708D-EB17-3314-F01C-D5224782F494}"/>
                </a:ext>
              </a:extLst>
            </p:cNvPr>
            <p:cNvSpPr/>
            <p:nvPr/>
          </p:nvSpPr>
          <p:spPr>
            <a:xfrm>
              <a:off x="7449626" y="1614533"/>
              <a:ext cx="1194311" cy="1194311"/>
            </a:xfrm>
            <a:prstGeom prst="arc">
              <a:avLst>
                <a:gd name="adj1" fmla="val 7470511"/>
                <a:gd name="adj2" fmla="val 17557947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CB6DF5F-C1BB-090D-D4EF-A36002B54499}"/>
                </a:ext>
              </a:extLst>
            </p:cNvPr>
            <p:cNvGrpSpPr/>
            <p:nvPr/>
          </p:nvGrpSpPr>
          <p:grpSpPr>
            <a:xfrm>
              <a:off x="8219849" y="1601548"/>
              <a:ext cx="129571" cy="129572"/>
              <a:chOff x="8105775" y="1819275"/>
              <a:chExt cx="219075" cy="21907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EA1A728-A874-9E0A-B744-F75D4B05C82D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AFD62D6-85DA-D5C7-5D29-242D85B77F20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04D2F69-DC93-2AE8-F8F9-0E7EA107346C}"/>
              </a:ext>
            </a:extLst>
          </p:cNvPr>
          <p:cNvGrpSpPr/>
          <p:nvPr/>
        </p:nvGrpSpPr>
        <p:grpSpPr>
          <a:xfrm>
            <a:off x="9019052" y="1610112"/>
            <a:ext cx="1259096" cy="1194311"/>
            <a:chOff x="8840357" y="1614534"/>
            <a:chExt cx="1259096" cy="1194311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717F07D6-1544-4E1A-1078-D15BC336BD9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Validation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03D44116-C6C1-4ABB-BB50-1903DD7AF521}"/>
                </a:ext>
              </a:extLst>
            </p:cNvPr>
            <p:cNvSpPr/>
            <p:nvPr/>
          </p:nvSpPr>
          <p:spPr>
            <a:xfrm>
              <a:off x="8840357" y="1614534"/>
              <a:ext cx="1194311" cy="1194311"/>
            </a:xfrm>
            <a:prstGeom prst="arc">
              <a:avLst>
                <a:gd name="adj1" fmla="val 17613232"/>
                <a:gd name="adj2" fmla="val 21122300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D3CD27-773E-8C66-B926-F631E56018E3}"/>
                </a:ext>
              </a:extLst>
            </p:cNvPr>
            <p:cNvGrpSpPr/>
            <p:nvPr/>
          </p:nvGrpSpPr>
          <p:grpSpPr>
            <a:xfrm>
              <a:off x="9969882" y="2070018"/>
              <a:ext cx="129571" cy="129572"/>
              <a:chOff x="8105775" y="1819275"/>
              <a:chExt cx="219075" cy="219075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72D75458-5421-153A-F883-E60991CB0B2C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9CD44E2C-A08F-3A67-DDD2-DFF0CA4446B2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B5FB3E6-6EC5-B47B-2A67-7D40D6B82691}"/>
              </a:ext>
            </a:extLst>
          </p:cNvPr>
          <p:cNvGrpSpPr/>
          <p:nvPr/>
        </p:nvGrpSpPr>
        <p:grpSpPr>
          <a:xfrm>
            <a:off x="10476000" y="1614875"/>
            <a:ext cx="1194311" cy="1194311"/>
            <a:chOff x="10403200" y="1569586"/>
            <a:chExt cx="1194311" cy="1194311"/>
          </a:xfrm>
        </p:grpSpPr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BFF86295-3D07-5E04-8B1A-F8ED36903310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7470511"/>
                <a:gd name="adj2" fmla="val 2947488"/>
              </a:avLst>
            </a:prstGeom>
            <a:ln w="50800" cap="rnd">
              <a:solidFill>
                <a:srgbClr val="54A0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Test data</a:t>
              </a:r>
            </a:p>
            <a:p>
              <a:pPr algn="ctr">
                <a:defRPr/>
              </a:pPr>
              <a:r>
                <a:rPr lang="en-US" altLang="ko-KR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20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haroni" panose="02010803020104030203" pitchFamily="2" charset="-79"/>
                </a:rPr>
                <a:t>%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1BCE2BBA-BD9C-0DA1-0604-8D0FBC19D651}"/>
                </a:ext>
              </a:extLst>
            </p:cNvPr>
            <p:cNvSpPr/>
            <p:nvPr/>
          </p:nvSpPr>
          <p:spPr>
            <a:xfrm>
              <a:off x="10403200" y="1569586"/>
              <a:ext cx="1194311" cy="1194311"/>
            </a:xfrm>
            <a:prstGeom prst="arc">
              <a:avLst>
                <a:gd name="adj1" fmla="val 20904346"/>
                <a:gd name="adj2" fmla="val 2873836"/>
              </a:avLst>
            </a:prstGeom>
            <a:ln w="50800" cap="rnd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7B801D-4844-715E-6936-312457A2019C}"/>
                </a:ext>
              </a:extLst>
            </p:cNvPr>
            <p:cNvGrpSpPr/>
            <p:nvPr/>
          </p:nvGrpSpPr>
          <p:grpSpPr>
            <a:xfrm>
              <a:off x="11323617" y="2554503"/>
              <a:ext cx="129571" cy="129572"/>
              <a:chOff x="8105775" y="1819275"/>
              <a:chExt cx="219075" cy="219075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EA756E3-AC9F-4831-C5B1-5DE749B80CE1}"/>
                  </a:ext>
                </a:extLst>
              </p:cNvPr>
              <p:cNvSpPr/>
              <p:nvPr/>
            </p:nvSpPr>
            <p:spPr>
              <a:xfrm>
                <a:off x="8105775" y="1819275"/>
                <a:ext cx="219075" cy="21907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54A0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CE72199-7C10-86F3-0460-D8D986B120CA}"/>
                  </a:ext>
                </a:extLst>
              </p:cNvPr>
              <p:cNvSpPr/>
              <p:nvPr/>
            </p:nvSpPr>
            <p:spPr>
              <a:xfrm>
                <a:off x="8161312" y="1874812"/>
                <a:ext cx="108000" cy="108000"/>
              </a:xfrm>
              <a:prstGeom prst="ellipse">
                <a:avLst/>
              </a:prstGeom>
              <a:solidFill>
                <a:srgbClr val="54A0F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A870BF1-8B45-E644-130C-65B43459D898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8043282" y="4411124"/>
            <a:ext cx="0" cy="148160"/>
          </a:xfrm>
          <a:prstGeom prst="line">
            <a:avLst/>
          </a:prstGeom>
          <a:ln w="12700">
            <a:solidFill>
              <a:srgbClr val="D9D9D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모서리가 둥근 직사각형 69">
            <a:extLst>
              <a:ext uri="{FF2B5EF4-FFF2-40B4-BE49-F238E27FC236}">
                <a16:creationId xmlns:a16="http://schemas.microsoft.com/office/drawing/2014/main" id="{6A35649B-8998-445E-34C1-F48ACCB467B5}"/>
              </a:ext>
            </a:extLst>
          </p:cNvPr>
          <p:cNvSpPr/>
          <p:nvPr/>
        </p:nvSpPr>
        <p:spPr>
          <a:xfrm>
            <a:off x="7615896" y="3070105"/>
            <a:ext cx="4000621" cy="684296"/>
          </a:xfrm>
          <a:prstGeom prst="roundRect">
            <a:avLst>
              <a:gd name="adj" fmla="val 2080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Pictures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6CD7892-6A08-F290-BCD2-57C6F1192812}"/>
              </a:ext>
            </a:extLst>
          </p:cNvPr>
          <p:cNvSpPr/>
          <p:nvPr/>
        </p:nvSpPr>
        <p:spPr>
          <a:xfrm>
            <a:off x="7560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180pic/class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6FE382-5483-C72E-4842-9E770F01C025}"/>
              </a:ext>
            </a:extLst>
          </p:cNvPr>
          <p:cNvSpPr/>
          <p:nvPr/>
        </p:nvSpPr>
        <p:spPr>
          <a:xfrm>
            <a:off x="9019052" y="3337944"/>
            <a:ext cx="125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CF9B40-41E7-8427-63F7-C38D3C14212B}"/>
              </a:ext>
            </a:extLst>
          </p:cNvPr>
          <p:cNvSpPr/>
          <p:nvPr/>
        </p:nvSpPr>
        <p:spPr>
          <a:xfrm>
            <a:off x="10476000" y="3337944"/>
            <a:ext cx="11943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90" name="모서리가 둥근 직사각형 67">
            <a:extLst>
              <a:ext uri="{FF2B5EF4-FFF2-40B4-BE49-F238E27FC236}">
                <a16:creationId xmlns:a16="http://schemas.microsoft.com/office/drawing/2014/main" id="{37FAF3EA-E26A-3318-0253-54A989C9D2A0}"/>
              </a:ext>
            </a:extLst>
          </p:cNvPr>
          <p:cNvSpPr/>
          <p:nvPr/>
        </p:nvSpPr>
        <p:spPr>
          <a:xfrm>
            <a:off x="7631860" y="3756001"/>
            <a:ext cx="3984657" cy="424345"/>
          </a:xfrm>
          <a:prstGeom prst="roundRect">
            <a:avLst>
              <a:gd name="adj" fmla="val 16578"/>
            </a:avLst>
          </a:prstGeom>
          <a:solidFill>
            <a:schemeClr val="bg1"/>
          </a:solidFill>
          <a:ln w="19050">
            <a:solidFill>
              <a:srgbClr val="54A0F4"/>
            </a:solidFill>
          </a:ln>
          <a:effectLst>
            <a:outerShdw blurRad="2540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Augmentation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1" name="자유형 68">
            <a:extLst>
              <a:ext uri="{FF2B5EF4-FFF2-40B4-BE49-F238E27FC236}">
                <a16:creationId xmlns:a16="http://schemas.microsoft.com/office/drawing/2014/main" id="{BDCB58B7-C86A-D963-CC19-E93C5B849BF3}"/>
              </a:ext>
            </a:extLst>
          </p:cNvPr>
          <p:cNvSpPr/>
          <p:nvPr/>
        </p:nvSpPr>
        <p:spPr>
          <a:xfrm>
            <a:off x="7631398" y="3765065"/>
            <a:ext cx="236589" cy="205486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54A0F4"/>
          </a:solidFill>
          <a:ln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lnSpc>
                <a:spcPct val="200000"/>
              </a:lnSpc>
            </a:pP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5D7A060-12E3-62C4-A6F0-81DAF653C528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8229600" y="4286600"/>
            <a:ext cx="3271039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3A6D9F41-890A-D730-828C-A5D7737C4173}"/>
              </a:ext>
            </a:extLst>
          </p:cNvPr>
          <p:cNvCxnSpPr>
            <a:cxnSpLocks/>
            <a:stCxn id="193" idx="2"/>
            <a:endCxn id="192" idx="2"/>
          </p:cNvCxnSpPr>
          <p:nvPr/>
        </p:nvCxnSpPr>
        <p:spPr>
          <a:xfrm flipH="1">
            <a:off x="7708331" y="2959615"/>
            <a:ext cx="3780597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E97734A-41E0-DF67-56B3-BF01CE1BD9A0}"/>
              </a:ext>
            </a:extLst>
          </p:cNvPr>
          <p:cNvCxnSpPr>
            <a:cxnSpLocks/>
            <a:stCxn id="193" idx="0"/>
            <a:endCxn id="194" idx="0"/>
          </p:cNvCxnSpPr>
          <p:nvPr/>
        </p:nvCxnSpPr>
        <p:spPr>
          <a:xfrm>
            <a:off x="11709520" y="3181439"/>
            <a:ext cx="11711" cy="88333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09EE035-E1FB-4FCA-B4BB-2B659609796D}"/>
              </a:ext>
            </a:extLst>
          </p:cNvPr>
          <p:cNvCxnSpPr>
            <a:cxnSpLocks/>
            <a:stCxn id="192" idx="0"/>
            <a:endCxn id="207" idx="2"/>
          </p:cNvCxnSpPr>
          <p:nvPr/>
        </p:nvCxnSpPr>
        <p:spPr>
          <a:xfrm>
            <a:off x="7487739" y="3181439"/>
            <a:ext cx="11093" cy="882552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9" name="원호 208">
            <a:extLst>
              <a:ext uri="{FF2B5EF4-FFF2-40B4-BE49-F238E27FC236}">
                <a16:creationId xmlns:a16="http://schemas.microsoft.com/office/drawing/2014/main" id="{A6B4BD20-453E-85C7-79C4-F8DFEF176700}"/>
              </a:ext>
            </a:extLst>
          </p:cNvPr>
          <p:cNvSpPr/>
          <p:nvPr/>
        </p:nvSpPr>
        <p:spPr>
          <a:xfrm rot="5400000">
            <a:off x="7705088" y="4190454"/>
            <a:ext cx="244701" cy="432000"/>
          </a:xfrm>
          <a:prstGeom prst="arc">
            <a:avLst>
              <a:gd name="adj1" fmla="val 10706479"/>
              <a:gd name="adj2" fmla="val 1627436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0C6B87CF-66CC-CCD8-50BA-67E0281A2EE8}"/>
              </a:ext>
            </a:extLst>
          </p:cNvPr>
          <p:cNvCxnSpPr>
            <a:cxnSpLocks/>
            <a:stCxn id="209" idx="0"/>
            <a:endCxn id="207" idx="0"/>
          </p:cNvCxnSpPr>
          <p:nvPr/>
        </p:nvCxnSpPr>
        <p:spPr>
          <a:xfrm flipH="1">
            <a:off x="7720656" y="4284119"/>
            <a:ext cx="103454" cy="46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모서리가 둥근 직사각형 69">
            <a:extLst>
              <a:ext uri="{FF2B5EF4-FFF2-40B4-BE49-F238E27FC236}">
                <a16:creationId xmlns:a16="http://schemas.microsoft.com/office/drawing/2014/main" id="{DBBA2912-D6BE-EA25-21E9-937CFF20AB7A}"/>
              </a:ext>
            </a:extLst>
          </p:cNvPr>
          <p:cNvSpPr/>
          <p:nvPr/>
        </p:nvSpPr>
        <p:spPr>
          <a:xfrm>
            <a:off x="7495216" y="4576226"/>
            <a:ext cx="4273910" cy="763297"/>
          </a:xfrm>
          <a:prstGeom prst="roundRect">
            <a:avLst>
              <a:gd name="adj" fmla="val 20808"/>
            </a:avLst>
          </a:prstGeom>
          <a:ln w="19050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Pictures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23243F-DB56-60AA-D7D2-2A4EFE44C541}"/>
              </a:ext>
            </a:extLst>
          </p:cNvPr>
          <p:cNvSpPr/>
          <p:nvPr/>
        </p:nvSpPr>
        <p:spPr>
          <a:xfrm>
            <a:off x="7495215" y="4887486"/>
            <a:ext cx="132388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3,060pic/class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8E0123-DD6C-50E0-380E-C69BC2D18C0C}"/>
              </a:ext>
            </a:extLst>
          </p:cNvPr>
          <p:cNvSpPr/>
          <p:nvPr/>
        </p:nvSpPr>
        <p:spPr>
          <a:xfrm>
            <a:off x="8953289" y="4887486"/>
            <a:ext cx="13906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545C499-3D69-9702-F500-ECC553C901B0}"/>
              </a:ext>
            </a:extLst>
          </p:cNvPr>
          <p:cNvSpPr/>
          <p:nvPr/>
        </p:nvSpPr>
        <p:spPr>
          <a:xfrm>
            <a:off x="10387522" y="4887486"/>
            <a:ext cx="137126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1,020pic/class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62F963-D9B0-CD7C-7340-5213F5B0B3BE}"/>
              </a:ext>
            </a:extLst>
          </p:cNvPr>
          <p:cNvSpPr txBox="1"/>
          <p:nvPr/>
        </p:nvSpPr>
        <p:spPr>
          <a:xfrm>
            <a:off x="7530257" y="3631312"/>
            <a:ext cx="33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81E9B-8F21-B1EF-A5D2-1F82010F8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400" y="6224011"/>
            <a:ext cx="2305360" cy="37141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40D6C94-2454-A2A9-7B39-1B47879249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401650"/>
              </p:ext>
            </p:extLst>
          </p:nvPr>
        </p:nvGraphicFramePr>
        <p:xfrm>
          <a:off x="75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853560" imgH="670680" progId="PBrush">
                  <p:embed/>
                </p:oleObj>
              </mc:Choice>
              <mc:Fallback>
                <p:oleObj name="Bitmap Image" r:id="rId9" imgW="853560" imgH="67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>
            <a:extLst>
              <a:ext uri="{FF2B5EF4-FFF2-40B4-BE49-F238E27FC236}">
                <a16:creationId xmlns:a16="http://schemas.microsoft.com/office/drawing/2014/main" id="{AAEB5A23-E097-A6B2-0766-1A17923EB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865908"/>
              </p:ext>
            </p:extLst>
          </p:nvPr>
        </p:nvGraphicFramePr>
        <p:xfrm>
          <a:off x="828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853560" imgH="670680" progId="PBrush">
                  <p:embed/>
                </p:oleObj>
              </mc:Choice>
              <mc:Fallback>
                <p:oleObj name="Bitmap Image" r:id="rId11" imgW="853560" imgH="670680" progId="PBrush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340D6C94-2454-A2A9-7B39-1B4787924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8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3DDA1563-6B86-0431-F4C3-B1DFF22B0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12871"/>
              </p:ext>
            </p:extLst>
          </p:nvPr>
        </p:nvGraphicFramePr>
        <p:xfrm>
          <a:off x="900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853560" imgH="670680" progId="PBrush">
                  <p:embed/>
                </p:oleObj>
              </mc:Choice>
              <mc:Fallback>
                <p:oleObj name="Bitmap Image" r:id="rId12" imgW="853560" imgH="670680" progId="PBrush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AAEB5A23-E097-A6B2-0766-1A17923EB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0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44E48A65-034F-F5B8-3F0D-79DF4A736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147465"/>
              </p:ext>
            </p:extLst>
          </p:nvPr>
        </p:nvGraphicFramePr>
        <p:xfrm>
          <a:off x="972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853560" imgH="670680" progId="PBrush">
                  <p:embed/>
                </p:oleObj>
              </mc:Choice>
              <mc:Fallback>
                <p:oleObj name="Bitmap Image" r:id="rId13" imgW="853560" imgH="670680" progId="PBrush">
                  <p:embed/>
                  <p:pic>
                    <p:nvPicPr>
                      <p:cNvPr id="69" name="개체 68">
                        <a:extLst>
                          <a:ext uri="{FF2B5EF4-FFF2-40B4-BE49-F238E27FC236}">
                            <a16:creationId xmlns:a16="http://schemas.microsoft.com/office/drawing/2014/main" id="{3DDA1563-6B86-0431-F4C3-B1DFF22B0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2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6D0991DC-49E0-E433-B5F8-4F0375DDF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269242"/>
              </p:ext>
            </p:extLst>
          </p:nvPr>
        </p:nvGraphicFramePr>
        <p:xfrm>
          <a:off x="11160000" y="5793340"/>
          <a:ext cx="5040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853560" imgH="670680" progId="PBrush">
                  <p:embed/>
                </p:oleObj>
              </mc:Choice>
              <mc:Fallback>
                <p:oleObj name="Bitmap Image" r:id="rId14" imgW="853560" imgH="670680" progId="PBrush">
                  <p:embed/>
                  <p:pic>
                    <p:nvPicPr>
                      <p:cNvPr id="71" name="개체 70">
                        <a:extLst>
                          <a:ext uri="{FF2B5EF4-FFF2-40B4-BE49-F238E27FC236}">
                            <a16:creationId xmlns:a16="http://schemas.microsoft.com/office/drawing/2014/main" id="{226A83F6-8BEF-5C87-DF1D-F25F3BC66C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60000" y="5793340"/>
                        <a:ext cx="5040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1F7A372F-CF02-529D-B473-7AA410C6F7DD}"/>
              </a:ext>
            </a:extLst>
          </p:cNvPr>
          <p:cNvSpPr/>
          <p:nvPr/>
        </p:nvSpPr>
        <p:spPr>
          <a:xfrm>
            <a:off x="105690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C9A6DF7-88C7-4E84-2F1A-7A0E6A97AE18}"/>
              </a:ext>
            </a:extLst>
          </p:cNvPr>
          <p:cNvSpPr/>
          <p:nvPr/>
        </p:nvSpPr>
        <p:spPr>
          <a:xfrm>
            <a:off x="1067064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47B1ADC-0A3E-2306-DB44-E288003ACF0A}"/>
              </a:ext>
            </a:extLst>
          </p:cNvPr>
          <p:cNvSpPr/>
          <p:nvPr/>
        </p:nvSpPr>
        <p:spPr>
          <a:xfrm>
            <a:off x="10768080" y="599699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D2E27AB1-D1E0-98BE-A6CA-92445483394B}"/>
              </a:ext>
            </a:extLst>
          </p:cNvPr>
          <p:cNvCxnSpPr>
            <a:cxnSpLocks/>
            <a:stCxn id="217" idx="2"/>
            <a:endCxn id="69" idx="0"/>
          </p:cNvCxnSpPr>
          <p:nvPr/>
        </p:nvCxnSpPr>
        <p:spPr>
          <a:xfrm rot="5400000">
            <a:off x="9215178" y="5376346"/>
            <a:ext cx="453817" cy="38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E4DC995-BC69-2C26-8A79-97ACBD354957}"/>
              </a:ext>
            </a:extLst>
          </p:cNvPr>
          <p:cNvCxnSpPr>
            <a:cxnSpLocks/>
            <a:stCxn id="217" idx="2"/>
            <a:endCxn id="70" idx="0"/>
          </p:cNvCxnSpPr>
          <p:nvPr/>
        </p:nvCxnSpPr>
        <p:spPr>
          <a:xfrm rot="16200000" flipH="1">
            <a:off x="9575177" y="5396516"/>
            <a:ext cx="453817" cy="339829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4EE8191F-2177-BB8E-488F-C17ACDF6C4D5}"/>
              </a:ext>
            </a:extLst>
          </p:cNvPr>
          <p:cNvCxnSpPr>
            <a:cxnSpLocks/>
            <a:stCxn id="217" idx="2"/>
            <a:endCxn id="68" idx="0"/>
          </p:cNvCxnSpPr>
          <p:nvPr/>
        </p:nvCxnSpPr>
        <p:spPr>
          <a:xfrm rot="5400000">
            <a:off x="8855178" y="5016346"/>
            <a:ext cx="453817" cy="110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ADBC2092-34C4-A822-8C64-EE7D4848E769}"/>
              </a:ext>
            </a:extLst>
          </p:cNvPr>
          <p:cNvCxnSpPr>
            <a:cxnSpLocks/>
            <a:stCxn id="217" idx="2"/>
            <a:endCxn id="10" idx="0"/>
          </p:cNvCxnSpPr>
          <p:nvPr/>
        </p:nvCxnSpPr>
        <p:spPr>
          <a:xfrm rot="5400000">
            <a:off x="8495178" y="4656346"/>
            <a:ext cx="453817" cy="1820171"/>
          </a:xfrm>
          <a:prstGeom prst="bentConnector3">
            <a:avLst>
              <a:gd name="adj1" fmla="val 6763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CE9F61D5-08C9-7AB1-C990-327BC2A0D86B}"/>
              </a:ext>
            </a:extLst>
          </p:cNvPr>
          <p:cNvCxnSpPr>
            <a:cxnSpLocks/>
            <a:stCxn id="217" idx="2"/>
            <a:endCxn id="72" idx="0"/>
          </p:cNvCxnSpPr>
          <p:nvPr/>
        </p:nvCxnSpPr>
        <p:spPr>
          <a:xfrm rot="16200000" flipH="1">
            <a:off x="10295177" y="4676516"/>
            <a:ext cx="453817" cy="1779829"/>
          </a:xfrm>
          <a:prstGeom prst="bentConnector3">
            <a:avLst>
              <a:gd name="adj1" fmla="val 67211"/>
            </a:avLst>
          </a:prstGeom>
          <a:ln w="12700">
            <a:solidFill>
              <a:srgbClr val="54A0F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F39C83-D52F-369F-B5CB-68F7F65E8A27}"/>
              </a:ext>
            </a:extLst>
          </p:cNvPr>
          <p:cNvSpPr/>
          <p:nvPr/>
        </p:nvSpPr>
        <p:spPr>
          <a:xfrm>
            <a:off x="7551010" y="5257196"/>
            <a:ext cx="2159999" cy="4140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44546A"/>
                </a:solidFill>
              </a:rPr>
              <a:t>flow_from_directory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27060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91</Words>
  <Application>Microsoft Office PowerPoint</Application>
  <PresentationFormat>와이드스크린</PresentationFormat>
  <Paragraphs>38</Paragraphs>
  <Slides>2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Tmon몬소리 Black</vt:lpstr>
      <vt:lpstr>맑은 고딕</vt:lpstr>
      <vt:lpstr>Arial</vt:lpstr>
      <vt:lpstr>7_Office 테마</vt:lpstr>
      <vt:lpstr>Bitmap Image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문 현우</cp:lastModifiedBy>
  <cp:revision>17</cp:revision>
  <dcterms:created xsi:type="dcterms:W3CDTF">2022-06-20T08:31:43Z</dcterms:created>
  <dcterms:modified xsi:type="dcterms:W3CDTF">2022-07-12T02:40:08Z</dcterms:modified>
</cp:coreProperties>
</file>